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56"/>
  </p:normalViewPr>
  <p:slideViewPr>
    <p:cSldViewPr snapToGrid="0">
      <p:cViewPr varScale="1">
        <p:scale>
          <a:sx n="112" d="100"/>
          <a:sy n="112" d="100"/>
        </p:scale>
        <p:origin x="6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9283D-8AC0-451E-B781-663852236C8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751E9-080F-4767-983E-16D1784C44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8205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9283D-8AC0-451E-B781-663852236C8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751E9-080F-4767-983E-16D1784C44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7666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9283D-8AC0-451E-B781-663852236C8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751E9-080F-4767-983E-16D1784C44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989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9283D-8AC0-451E-B781-663852236C8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751E9-080F-4767-983E-16D1784C44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3953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9283D-8AC0-451E-B781-663852236C8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751E9-080F-4767-983E-16D1784C44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6211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9283D-8AC0-451E-B781-663852236C8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751E9-080F-4767-983E-16D1784C44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9206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9283D-8AC0-451E-B781-663852236C8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751E9-080F-4767-983E-16D1784C44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599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9283D-8AC0-451E-B781-663852236C8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751E9-080F-4767-983E-16D1784C44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2081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9283D-8AC0-451E-B781-663852236C8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751E9-080F-4767-983E-16D1784C44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8415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9283D-8AC0-451E-B781-663852236C8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751E9-080F-4767-983E-16D1784C44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2625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9283D-8AC0-451E-B781-663852236C8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751E9-080F-4767-983E-16D1784C44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3359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9283D-8AC0-451E-B781-663852236C86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751E9-080F-4767-983E-16D1784C44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5185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148" y="0"/>
            <a:ext cx="10502538" cy="684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59559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Širokoúhlá obrazovka</PresentationFormat>
  <Paragraphs>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OBRACANÍK Radek</dc:creator>
  <cp:lastModifiedBy>Eva Karbanová</cp:lastModifiedBy>
  <cp:revision>1</cp:revision>
  <dcterms:created xsi:type="dcterms:W3CDTF">2024-09-15T17:38:48Z</dcterms:created>
  <dcterms:modified xsi:type="dcterms:W3CDTF">2024-09-16T09:22:58Z</dcterms:modified>
</cp:coreProperties>
</file>